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721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3"/>
            <a:ext cx="9144000" cy="6853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569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382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890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518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328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4"/>
            <a:ext cx="9144000" cy="6852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660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410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916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47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853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792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" y="0"/>
            <a:ext cx="913932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816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277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69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1057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557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34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859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149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57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" y="0"/>
            <a:ext cx="913737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425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813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718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35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966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728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104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160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964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8558" cy="688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015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49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738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105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746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196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05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50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Экран (4:3)</PresentationFormat>
  <Paragraphs>0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ЧСОШ</dc:creator>
  <cp:lastModifiedBy>ЧСОШ</cp:lastModifiedBy>
  <cp:revision>4</cp:revision>
  <dcterms:created xsi:type="dcterms:W3CDTF">2017-08-23T07:18:20Z</dcterms:created>
  <dcterms:modified xsi:type="dcterms:W3CDTF">2017-08-23T07:57:04Z</dcterms:modified>
</cp:coreProperties>
</file>