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2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3"/>
            <a:ext cx="9144000" cy="6853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56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382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9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51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328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4"/>
            <a:ext cx="9144000" cy="6852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660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410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91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247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5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9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" y="0"/>
            <a:ext cx="913932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81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27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9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105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557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834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85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14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5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" y="0"/>
            <a:ext cx="913737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425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13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71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3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96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728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10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6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964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558" cy="688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015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4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738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0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4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196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405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50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Экран 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ЧСОШ</dc:creator>
  <cp:lastModifiedBy>ЧСОШ</cp:lastModifiedBy>
  <cp:revision>4</cp:revision>
  <dcterms:created xsi:type="dcterms:W3CDTF">2017-08-23T07:18:20Z</dcterms:created>
  <dcterms:modified xsi:type="dcterms:W3CDTF">2017-08-23T07:57:04Z</dcterms:modified>
</cp:coreProperties>
</file>